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5ADA2-FCE2-4861-BE95-24A101388F43}" type="datetimeFigureOut">
              <a:rPr lang="tr-TR" smtClean="0"/>
              <a:t>18.01.2021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B67A5-03BC-43E2-936C-8515020659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725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7AF7F-7192-4853-A38B-7A04D36E6207}" type="datetimeFigureOut">
              <a:rPr lang="tr-TR" smtClean="0"/>
              <a:t>18.01.2021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1AB8-C861-4878-96CA-6B05DBC9CC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374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7AF7F-7192-4853-A38B-7A04D36E6207}" type="datetimeFigureOut">
              <a:rPr lang="tr-TR" smtClean="0"/>
              <a:t>18.01.2021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1AB8-C861-4878-96CA-6B05DBC9CCF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822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/>
          <p:cNvPicPr/>
          <p:nvPr/>
        </p:nvPicPr>
        <p:blipFill rotWithShape="1">
          <a:blip r:embed="rId2"/>
          <a:srcRect b="26901"/>
          <a:stretch/>
        </p:blipFill>
        <p:spPr>
          <a:xfrm>
            <a:off x="107504" y="116632"/>
            <a:ext cx="8928992" cy="489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Metin kutusu 3"/>
          <p:cNvSpPr txBox="1"/>
          <p:nvPr/>
        </p:nvSpPr>
        <p:spPr>
          <a:xfrm>
            <a:off x="1331640" y="692696"/>
            <a:ext cx="6840760" cy="13542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3600" dirty="0" smtClean="0">
                <a:latin typeface="Arial Black" panose="020B0A04020102020204" pitchFamily="34" charset="0"/>
              </a:rPr>
              <a:t>T.C.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r-TR" sz="3600" dirty="0" smtClean="0">
                <a:latin typeface="Arial Black" panose="020B0A04020102020204" pitchFamily="34" charset="0"/>
              </a:rPr>
              <a:t>KASTAMONU VALİLİĞİ</a:t>
            </a:r>
            <a:endParaRPr lang="tr-TR" sz="3600" dirty="0">
              <a:latin typeface="Arial Black" panose="020B0A040201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0944"/>
            <a:ext cx="1360018" cy="1340768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0" y="5157192"/>
            <a:ext cx="9144000" cy="1754326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Hazırlayan:</a:t>
            </a:r>
          </a:p>
          <a:p>
            <a:pPr algn="ctr"/>
            <a:r>
              <a:rPr lang="tr-T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İl İdare Kurulu Müdürlüğü</a:t>
            </a:r>
            <a:endParaRPr lang="tr-T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7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Başvuruda bulunma süresi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15816" y="2564904"/>
            <a:ext cx="3804247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kaymakamlığa/valiliğe</a:t>
            </a:r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Örnek Başvuru Dilekçesi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84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Soruşturma ve Karar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79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Evrakın Soruşturma Memuruna Verilmesi</a:t>
            </a:r>
            <a:endParaRPr lang="tr-T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09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Tebligat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276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Tebligat Örneği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78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Mütecavize Tebligat Yapılamaması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80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Soruşturmanın Yapılmaması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58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smtClean="0"/>
              <a:t>Başvuru Sahibinin Başvurusundan Vazgeçmesi</a:t>
            </a:r>
            <a:endParaRPr lang="tr-TR" sz="36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683568" y="3861048"/>
            <a:ext cx="23006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kaymakamlık/valilik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7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Soruşturma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9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Amaç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179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smtClean="0"/>
              <a:t>Tanık ve Bilirkişi İfadelerinin Alınmasında Usul</a:t>
            </a:r>
            <a:endParaRPr lang="tr-TR" sz="36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43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10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İfade Soruları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64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İfade Tutanak Örnekleri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422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Sonradan Tanık Dinlenemeyeceği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7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Kroki Çizilmesi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100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Tarafların Anlaşması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7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Anlaşma Tutanak Örneği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02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dirty="0" smtClean="0"/>
              <a:t>Soruşturma Evrakı ile Fezlekenin Kaymakamlığa Verilmesi</a:t>
            </a:r>
            <a:endParaRPr lang="tr-TR" sz="32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  <p:cxnSp>
        <p:nvCxnSpPr>
          <p:cNvPr id="6" name="Düz Bağlayıcı 5"/>
          <p:cNvCxnSpPr/>
          <p:nvPr/>
        </p:nvCxnSpPr>
        <p:spPr>
          <a:xfrm>
            <a:off x="3491880" y="5805264"/>
            <a:ext cx="216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Metin kutusu 6"/>
          <p:cNvSpPr txBox="1"/>
          <p:nvPr/>
        </p:nvSpPr>
        <p:spPr>
          <a:xfrm>
            <a:off x="3700876" y="576975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valiliğe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12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Tanımlar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9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 smtClean="0"/>
              <a:t>Taşıt Senedi ve Dizi Pusulası Örnekleri</a:t>
            </a:r>
            <a:endParaRPr lang="tr-TR" sz="40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54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Dosya Teslimi Üst Yazı Örneği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51920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39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Kararların 15 Gün İçinde Verilmesi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302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Kararların Uygulanması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51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İnfaz Memuru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968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İnfaz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92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516052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72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33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000" b="1" smtClean="0"/>
              <a:t>Taşınmaz Mal Üzerindeki Ekim, Tesis ve Değişiklikler</a:t>
            </a:r>
            <a:endParaRPr lang="tr-TR" sz="3000" b="1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4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İnfazın Ertelenemeyeceği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26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Taşınmaz Mal Nedir ?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41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/>
              <a:t>İkinci ve Sonraki Tecavüzler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651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smtClean="0"/>
              <a:t>İkinci Tecavüz Halinde Soruşturma ve Karar</a:t>
            </a:r>
            <a:endParaRPr lang="tr-TR" sz="36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93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smtClean="0"/>
              <a:t>Güvenlik Görevlilerinin Görevlendirilmesi</a:t>
            </a:r>
            <a:endParaRPr lang="tr-TR" sz="36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45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smtClean="0"/>
              <a:t>Yevmiyelerin Tam Olarak Ödenmesi</a:t>
            </a:r>
            <a:endParaRPr lang="tr-TR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219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8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onet" panose="03030502040406070605" pitchFamily="66" charset="-94"/>
              </a:rPr>
              <a:t>Dinlediğiniz İçin </a:t>
            </a:r>
            <a:br>
              <a:rPr lang="tr-TR" sz="8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onet" panose="03030502040406070605" pitchFamily="66" charset="-94"/>
              </a:rPr>
            </a:br>
            <a:r>
              <a:rPr lang="tr-TR" sz="8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onet" panose="03030502040406070605" pitchFamily="66" charset="-94"/>
              </a:rPr>
              <a:t>Teşekkürler…</a:t>
            </a:r>
            <a:endParaRPr lang="tr-T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onet" panose="03030502040406070605" pitchFamily="66" charset="-94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55576" y="1268760"/>
            <a:ext cx="760900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TEŞEKK</a:t>
            </a:r>
            <a:r>
              <a:rPr lang="tr-TR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ÜR EDERİZ</a:t>
            </a:r>
          </a:p>
          <a:p>
            <a:pPr algn="ctr"/>
            <a:endParaRPr lang="tr-T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tr-TR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Kastamonu Valiliği</a:t>
            </a:r>
          </a:p>
          <a:p>
            <a:pPr algn="ctr"/>
            <a:r>
              <a:rPr lang="tr-TR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İl İdare Kurulu Müdürlüğü</a:t>
            </a:r>
          </a:p>
        </p:txBody>
      </p:sp>
    </p:spTree>
    <p:extLst>
      <p:ext uri="{BB962C8B-B14F-4D97-AF65-F5344CB8AC3E}">
        <p14:creationId xmlns:p14="http://schemas.microsoft.com/office/powerpoint/2010/main" val="3504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400" smtClean="0"/>
              <a:t>Zilyet, Tecavüz ve Müdahale Nedir ?</a:t>
            </a:r>
            <a:endParaRPr lang="tr-TR" sz="44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69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200" b="1" smtClean="0"/>
              <a:t>Tecavüz ve Müdahale Sayılacak Haller</a:t>
            </a:r>
            <a:endParaRPr lang="tr-TR" sz="4200" dirty="0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54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5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Başvuru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28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275856" y="6381328"/>
            <a:ext cx="226581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r-TR" dirty="0" smtClean="0"/>
              <a:t>T.C. Kastamonu Valiliği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87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315</Words>
  <Application>Microsoft Office PowerPoint</Application>
  <PresentationFormat>Ekran Gösterisi (4:3)</PresentationFormat>
  <Paragraphs>90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Coronet</vt:lpstr>
      <vt:lpstr>Times New Roman</vt:lpstr>
      <vt:lpstr>Ofis Teması</vt:lpstr>
      <vt:lpstr>PowerPoint Sunusu</vt:lpstr>
      <vt:lpstr>Amaç</vt:lpstr>
      <vt:lpstr>Tanımlar</vt:lpstr>
      <vt:lpstr>Taşınmaz Mal Nedir ?</vt:lpstr>
      <vt:lpstr>Zilyet, Tecavüz ve Müdahale Nedir ?</vt:lpstr>
      <vt:lpstr>Tecavüz ve Müdahale Sayılacak Haller</vt:lpstr>
      <vt:lpstr>PowerPoint Sunusu</vt:lpstr>
      <vt:lpstr>Başvuru</vt:lpstr>
      <vt:lpstr>PowerPoint Sunusu</vt:lpstr>
      <vt:lpstr>Başvuruda bulunma süresi</vt:lpstr>
      <vt:lpstr>Örnek Başvuru Dilekçesi</vt:lpstr>
      <vt:lpstr>Soruşturma ve Karar</vt:lpstr>
      <vt:lpstr>Evrakın Soruşturma Memuruna Verilmesi</vt:lpstr>
      <vt:lpstr>Tebligat</vt:lpstr>
      <vt:lpstr>Tebligat Örneği</vt:lpstr>
      <vt:lpstr>Mütecavize Tebligat Yapılamaması</vt:lpstr>
      <vt:lpstr>Soruşturmanın Yapılmaması</vt:lpstr>
      <vt:lpstr>Başvuru Sahibinin Başvurusundan Vazgeçmesi</vt:lpstr>
      <vt:lpstr>Soruşturma</vt:lpstr>
      <vt:lpstr>Tanık ve Bilirkişi İfadelerinin Alınmasında Usul</vt:lpstr>
      <vt:lpstr>PowerPoint Sunusu</vt:lpstr>
      <vt:lpstr>İfade Soruları</vt:lpstr>
      <vt:lpstr>İfade Tutanak Örnekleri</vt:lpstr>
      <vt:lpstr>Sonradan Tanık Dinlenemeyeceği</vt:lpstr>
      <vt:lpstr>Kroki Çizilmesi</vt:lpstr>
      <vt:lpstr>Tarafların Anlaşması</vt:lpstr>
      <vt:lpstr>Anlaşma Tutanak Örneği</vt:lpstr>
      <vt:lpstr>Soruşturma Evrakı ile Fezlekenin Kaymakamlığa Verilmesi</vt:lpstr>
      <vt:lpstr>PowerPoint Sunusu</vt:lpstr>
      <vt:lpstr>Taşıt Senedi ve Dizi Pusulası Örnekleri</vt:lpstr>
      <vt:lpstr>Dosya Teslimi Üst Yazı Örneği</vt:lpstr>
      <vt:lpstr>Kararların 15 Gün İçinde Verilmesi</vt:lpstr>
      <vt:lpstr>Kararların Uygulanması</vt:lpstr>
      <vt:lpstr>İnfaz Memuru</vt:lpstr>
      <vt:lpstr>İnfaz</vt:lpstr>
      <vt:lpstr>PowerPoint Sunusu</vt:lpstr>
      <vt:lpstr>PowerPoint Sunusu</vt:lpstr>
      <vt:lpstr>Taşınmaz Mal Üzerindeki Ekim, Tesis ve Değişiklikler</vt:lpstr>
      <vt:lpstr>İnfazın Ertelenemeyeceği</vt:lpstr>
      <vt:lpstr>İkinci ve Sonraki Tecavüzler</vt:lpstr>
      <vt:lpstr>İkinci Tecavüz Halinde Soruşturma ve Karar</vt:lpstr>
      <vt:lpstr>Güvenlik Görevlilerinin Görevlendirilmesi</vt:lpstr>
      <vt:lpstr>Yevmiyelerin Tam Olarak Ödenmesi</vt:lpstr>
      <vt:lpstr>Dinlediğiniz İçin  Teşekkürler…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Karacoban</dc:creator>
  <cp:lastModifiedBy>Said YILDIRIM</cp:lastModifiedBy>
  <cp:revision>6</cp:revision>
  <dcterms:created xsi:type="dcterms:W3CDTF">2016-04-26T05:22:34Z</dcterms:created>
  <dcterms:modified xsi:type="dcterms:W3CDTF">2021-01-18T11:03:25Z</dcterms:modified>
</cp:coreProperties>
</file>